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59" r:id="rId4"/>
    <p:sldId id="261" r:id="rId5"/>
    <p:sldId id="262" r:id="rId6"/>
    <p:sldId id="260" r:id="rId7"/>
    <p:sldId id="265" r:id="rId8"/>
    <p:sldId id="349" r:id="rId9"/>
    <p:sldId id="310" r:id="rId10"/>
    <p:sldId id="337" r:id="rId11"/>
    <p:sldId id="341" r:id="rId12"/>
    <p:sldId id="339" r:id="rId13"/>
    <p:sldId id="340" r:id="rId14"/>
    <p:sldId id="342" r:id="rId15"/>
    <p:sldId id="321" r:id="rId16"/>
    <p:sldId id="338" r:id="rId17"/>
    <p:sldId id="320" r:id="rId18"/>
    <p:sldId id="322" r:id="rId19"/>
    <p:sldId id="350" r:id="rId20"/>
    <p:sldId id="343" r:id="rId21"/>
    <p:sldId id="344" r:id="rId22"/>
    <p:sldId id="323" r:id="rId23"/>
    <p:sldId id="324" r:id="rId24"/>
    <p:sldId id="325" r:id="rId25"/>
    <p:sldId id="326" r:id="rId26"/>
    <p:sldId id="345" r:id="rId27"/>
    <p:sldId id="327" r:id="rId28"/>
    <p:sldId id="329" r:id="rId29"/>
    <p:sldId id="346" r:id="rId30"/>
    <p:sldId id="347" r:id="rId31"/>
    <p:sldId id="332" r:id="rId32"/>
    <p:sldId id="333" r:id="rId33"/>
    <p:sldId id="334" r:id="rId34"/>
    <p:sldId id="335" r:id="rId35"/>
    <p:sldId id="336" r:id="rId36"/>
    <p:sldId id="34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2317" autoAdjust="0"/>
  </p:normalViewPr>
  <p:slideViewPr>
    <p:cSldViewPr snapToGrid="0">
      <p:cViewPr varScale="1">
        <p:scale>
          <a:sx n="84" d="100"/>
          <a:sy n="84" d="100"/>
        </p:scale>
        <p:origin x="4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CEB213-CD53-45F0-B13C-BA0D4642BCE5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750FDB-C2FD-459C-8493-05AF6243D88A}">
      <dgm:prSet/>
      <dgm:spPr/>
      <dgm:t>
        <a:bodyPr/>
        <a:lstStyle/>
        <a:p>
          <a:r>
            <a:rPr lang="en-US"/>
            <a:t>Have</a:t>
          </a:r>
        </a:p>
      </dgm:t>
    </dgm:pt>
    <dgm:pt modelId="{06B87742-3488-49CF-BD49-D98609D9FD57}" type="parTrans" cxnId="{95A3039F-14B9-445A-B053-1BB7F26027E2}">
      <dgm:prSet/>
      <dgm:spPr/>
      <dgm:t>
        <a:bodyPr/>
        <a:lstStyle/>
        <a:p>
          <a:endParaRPr lang="en-US"/>
        </a:p>
      </dgm:t>
    </dgm:pt>
    <dgm:pt modelId="{594E89B5-4F35-401F-A013-F209FF5AD7C9}" type="sibTrans" cxnId="{95A3039F-14B9-445A-B053-1BB7F26027E2}">
      <dgm:prSet/>
      <dgm:spPr/>
      <dgm:t>
        <a:bodyPr/>
        <a:lstStyle/>
        <a:p>
          <a:endParaRPr lang="en-US"/>
        </a:p>
      </dgm:t>
    </dgm:pt>
    <dgm:pt modelId="{E3AC51FA-6CB0-4C0C-9934-CF4D3542699B}">
      <dgm:prSet/>
      <dgm:spPr/>
      <dgm:t>
        <a:bodyPr/>
        <a:lstStyle/>
        <a:p>
          <a:r>
            <a:rPr lang="en-US" dirty="0"/>
            <a:t>basic programming knowledge</a:t>
          </a:r>
        </a:p>
      </dgm:t>
    </dgm:pt>
    <dgm:pt modelId="{E5F781C5-8ACA-4F10-A64C-D60AF41316EA}" type="parTrans" cxnId="{B23E982F-E054-40A7-B82D-29CB9293CC61}">
      <dgm:prSet/>
      <dgm:spPr/>
      <dgm:t>
        <a:bodyPr/>
        <a:lstStyle/>
        <a:p>
          <a:endParaRPr lang="en-US"/>
        </a:p>
      </dgm:t>
    </dgm:pt>
    <dgm:pt modelId="{9F3C2843-FAA9-4EF5-83AE-3E5210564200}" type="sibTrans" cxnId="{B23E982F-E054-40A7-B82D-29CB9293CC61}">
      <dgm:prSet/>
      <dgm:spPr/>
      <dgm:t>
        <a:bodyPr/>
        <a:lstStyle/>
        <a:p>
          <a:endParaRPr lang="en-US"/>
        </a:p>
      </dgm:t>
    </dgm:pt>
    <dgm:pt modelId="{1ACFD4BB-9D2C-4135-A994-C55E7D131AEB}">
      <dgm:prSet/>
      <dgm:spPr/>
      <dgm:t>
        <a:bodyPr/>
        <a:lstStyle/>
        <a:p>
          <a:r>
            <a:rPr lang="en-US"/>
            <a:t>Understand</a:t>
          </a:r>
        </a:p>
      </dgm:t>
    </dgm:pt>
    <dgm:pt modelId="{99695BFB-8AB7-4AEB-97B9-E1727FEA4483}" type="parTrans" cxnId="{361A4246-230B-424B-BCCB-19985D1B83FE}">
      <dgm:prSet/>
      <dgm:spPr/>
      <dgm:t>
        <a:bodyPr/>
        <a:lstStyle/>
        <a:p>
          <a:endParaRPr lang="en-US"/>
        </a:p>
      </dgm:t>
    </dgm:pt>
    <dgm:pt modelId="{21E2DE5E-0B1D-4FF5-8166-7060FDA64EA3}" type="sibTrans" cxnId="{361A4246-230B-424B-BCCB-19985D1B83FE}">
      <dgm:prSet/>
      <dgm:spPr/>
      <dgm:t>
        <a:bodyPr/>
        <a:lstStyle/>
        <a:p>
          <a:endParaRPr lang="en-US"/>
        </a:p>
      </dgm:t>
    </dgm:pt>
    <dgm:pt modelId="{92B57495-B898-41F6-BA13-2F922C4FD341}">
      <dgm:prSet/>
      <dgm:spPr/>
      <dgm:t>
        <a:bodyPr/>
        <a:lstStyle/>
        <a:p>
          <a:r>
            <a:rPr lang="en-US" dirty="0"/>
            <a:t>C# and </a:t>
          </a:r>
          <a:r>
            <a:rPr lang="en-US" dirty="0" err="1"/>
            <a:t>.net</a:t>
          </a:r>
          <a:r>
            <a:rPr lang="en-US" dirty="0"/>
            <a:t> framework</a:t>
          </a:r>
        </a:p>
      </dgm:t>
    </dgm:pt>
    <dgm:pt modelId="{1F9CF1CD-C273-498E-8DDD-CA6917306221}" type="parTrans" cxnId="{6AC2C0F3-54E2-429D-8169-AA71FFB962D1}">
      <dgm:prSet/>
      <dgm:spPr/>
      <dgm:t>
        <a:bodyPr/>
        <a:lstStyle/>
        <a:p>
          <a:endParaRPr lang="en-US"/>
        </a:p>
      </dgm:t>
    </dgm:pt>
    <dgm:pt modelId="{D2E31A01-9AD0-4250-84A6-91031D2F0167}" type="sibTrans" cxnId="{6AC2C0F3-54E2-429D-8169-AA71FFB962D1}">
      <dgm:prSet/>
      <dgm:spPr/>
      <dgm:t>
        <a:bodyPr/>
        <a:lstStyle/>
        <a:p>
          <a:endParaRPr lang="en-US"/>
        </a:p>
      </dgm:t>
    </dgm:pt>
    <dgm:pt modelId="{B693FEE3-A540-4673-BB31-30AE430798A8}">
      <dgm:prSet/>
      <dgm:spPr/>
      <dgm:t>
        <a:bodyPr/>
        <a:lstStyle/>
        <a:p>
          <a:r>
            <a:rPr lang="en-US"/>
            <a:t>Solve</a:t>
          </a:r>
        </a:p>
      </dgm:t>
    </dgm:pt>
    <dgm:pt modelId="{16087637-2164-48D3-B791-F49D0A9D57D4}" type="parTrans" cxnId="{59C3544C-AD4A-4152-BDFA-B76F0AB0EEE7}">
      <dgm:prSet/>
      <dgm:spPr/>
      <dgm:t>
        <a:bodyPr/>
        <a:lstStyle/>
        <a:p>
          <a:endParaRPr lang="en-US"/>
        </a:p>
      </dgm:t>
    </dgm:pt>
    <dgm:pt modelId="{04231721-AA6A-46FB-84B1-40750D21C664}" type="sibTrans" cxnId="{59C3544C-AD4A-4152-BDFA-B76F0AB0EEE7}">
      <dgm:prSet/>
      <dgm:spPr/>
      <dgm:t>
        <a:bodyPr/>
        <a:lstStyle/>
        <a:p>
          <a:endParaRPr lang="en-US"/>
        </a:p>
      </dgm:t>
    </dgm:pt>
    <dgm:pt modelId="{594BADEB-4C45-415C-941E-65CE47B7A8DD}">
      <dgm:prSet/>
      <dgm:spPr/>
      <dgm:t>
        <a:bodyPr/>
        <a:lstStyle/>
        <a:p>
          <a:r>
            <a:rPr lang="en-US" dirty="0"/>
            <a:t>a number of programming problems &amp; challenges </a:t>
          </a:r>
        </a:p>
      </dgm:t>
    </dgm:pt>
    <dgm:pt modelId="{3B977152-972E-4547-BEFD-CC010126A7AA}" type="parTrans" cxnId="{81D672A1-EA98-47DA-9CEF-636F0C2C8102}">
      <dgm:prSet/>
      <dgm:spPr/>
      <dgm:t>
        <a:bodyPr/>
        <a:lstStyle/>
        <a:p>
          <a:endParaRPr lang="en-US"/>
        </a:p>
      </dgm:t>
    </dgm:pt>
    <dgm:pt modelId="{13702F7B-BA66-4103-94FA-B0133B454870}" type="sibTrans" cxnId="{81D672A1-EA98-47DA-9CEF-636F0C2C8102}">
      <dgm:prSet/>
      <dgm:spPr/>
      <dgm:t>
        <a:bodyPr/>
        <a:lstStyle/>
        <a:p>
          <a:endParaRPr lang="en-US"/>
        </a:p>
      </dgm:t>
    </dgm:pt>
    <dgm:pt modelId="{62903649-D17D-42B7-A541-D97B07A09735}">
      <dgm:prSet/>
      <dgm:spPr/>
      <dgm:t>
        <a:bodyPr/>
        <a:lstStyle/>
        <a:p>
          <a:r>
            <a:rPr lang="en-US" dirty="0"/>
            <a:t>Create</a:t>
          </a:r>
        </a:p>
      </dgm:t>
    </dgm:pt>
    <dgm:pt modelId="{DFDBAD0D-BA8A-4E4C-8FB2-B2B6A239F073}" type="parTrans" cxnId="{7B70CE3C-B0C8-4C35-B4C6-1AD6A6C8E7E2}">
      <dgm:prSet/>
      <dgm:spPr/>
      <dgm:t>
        <a:bodyPr/>
        <a:lstStyle/>
        <a:p>
          <a:endParaRPr lang="en-US"/>
        </a:p>
      </dgm:t>
    </dgm:pt>
    <dgm:pt modelId="{2B212FDE-47BB-48BF-A79F-4FBDFDD28D71}" type="sibTrans" cxnId="{7B70CE3C-B0C8-4C35-B4C6-1AD6A6C8E7E2}">
      <dgm:prSet/>
      <dgm:spPr/>
      <dgm:t>
        <a:bodyPr/>
        <a:lstStyle/>
        <a:p>
          <a:endParaRPr lang="en-US"/>
        </a:p>
      </dgm:t>
    </dgm:pt>
    <dgm:pt modelId="{BD75AE31-505C-4ED2-8A3D-E369BC25F397}">
      <dgm:prSet/>
      <dgm:spPr/>
      <dgm:t>
        <a:bodyPr/>
        <a:lstStyle/>
        <a:p>
          <a:r>
            <a:rPr lang="en-US" dirty="0"/>
            <a:t> simple applications</a:t>
          </a:r>
        </a:p>
      </dgm:t>
    </dgm:pt>
    <dgm:pt modelId="{A35754F5-3E9E-444B-8084-673396FB9841}" type="parTrans" cxnId="{761C9560-655C-45F3-AA32-195246300A39}">
      <dgm:prSet/>
      <dgm:spPr/>
      <dgm:t>
        <a:bodyPr/>
        <a:lstStyle/>
        <a:p>
          <a:endParaRPr lang="en-US"/>
        </a:p>
      </dgm:t>
    </dgm:pt>
    <dgm:pt modelId="{EE7DBBBD-E8ED-41CA-A1DD-57CD0F4EB2C2}" type="sibTrans" cxnId="{761C9560-655C-45F3-AA32-195246300A39}">
      <dgm:prSet/>
      <dgm:spPr/>
      <dgm:t>
        <a:bodyPr/>
        <a:lstStyle/>
        <a:p>
          <a:endParaRPr lang="en-US"/>
        </a:p>
      </dgm:t>
    </dgm:pt>
    <dgm:pt modelId="{AB145DFA-089A-4F13-9D20-FA94DD5E1E32}">
      <dgm:prSet/>
      <dgm:spPr/>
      <dgm:t>
        <a:bodyPr/>
        <a:lstStyle/>
        <a:p>
          <a:r>
            <a:rPr lang="en-US" dirty="0"/>
            <a:t>Have</a:t>
          </a:r>
        </a:p>
      </dgm:t>
    </dgm:pt>
    <dgm:pt modelId="{4DA94469-5776-4F41-B080-14FEE56A6477}" type="parTrans" cxnId="{D9310F2A-1041-45E5-98E2-C5597BFC577C}">
      <dgm:prSet/>
      <dgm:spPr/>
      <dgm:t>
        <a:bodyPr/>
        <a:lstStyle/>
        <a:p>
          <a:endParaRPr lang="en-US"/>
        </a:p>
      </dgm:t>
    </dgm:pt>
    <dgm:pt modelId="{99A08664-66B8-40F7-B12A-05CA8A09BCB3}" type="sibTrans" cxnId="{D9310F2A-1041-45E5-98E2-C5597BFC577C}">
      <dgm:prSet/>
      <dgm:spPr/>
      <dgm:t>
        <a:bodyPr/>
        <a:lstStyle/>
        <a:p>
          <a:endParaRPr lang="en-US"/>
        </a:p>
      </dgm:t>
    </dgm:pt>
    <dgm:pt modelId="{CA22FD6D-9FEE-4A3A-9913-7DD29CCDBA95}">
      <dgm:prSet/>
      <dgm:spPr/>
      <dgm:t>
        <a:bodyPr/>
        <a:lstStyle/>
        <a:p>
          <a:r>
            <a:rPr lang="en-US" dirty="0"/>
            <a:t>fun learning </a:t>
          </a:r>
        </a:p>
      </dgm:t>
    </dgm:pt>
    <dgm:pt modelId="{AC3FDCA0-5A79-4D0C-B4F9-7D752CB61862}" type="parTrans" cxnId="{911F9615-3436-4770-BF3B-19CC89E3FE41}">
      <dgm:prSet/>
      <dgm:spPr/>
      <dgm:t>
        <a:bodyPr/>
        <a:lstStyle/>
        <a:p>
          <a:endParaRPr lang="en-US"/>
        </a:p>
      </dgm:t>
    </dgm:pt>
    <dgm:pt modelId="{6396E887-99CB-4CA6-A7EC-2E0937C47D24}" type="sibTrans" cxnId="{911F9615-3436-4770-BF3B-19CC89E3FE41}">
      <dgm:prSet/>
      <dgm:spPr/>
      <dgm:t>
        <a:bodyPr/>
        <a:lstStyle/>
        <a:p>
          <a:endParaRPr lang="en-US"/>
        </a:p>
      </dgm:t>
    </dgm:pt>
    <dgm:pt modelId="{35709DD1-E93C-4612-8814-056B2741170C}" type="pres">
      <dgm:prSet presAssocID="{D8CEB213-CD53-45F0-B13C-BA0D4642BCE5}" presName="Name0" presStyleCnt="0">
        <dgm:presLayoutVars>
          <dgm:dir/>
          <dgm:animLvl val="lvl"/>
          <dgm:resizeHandles val="exact"/>
        </dgm:presLayoutVars>
      </dgm:prSet>
      <dgm:spPr/>
    </dgm:pt>
    <dgm:pt modelId="{C6D60EF8-B22E-4132-85FD-E7F34F8004CD}" type="pres">
      <dgm:prSet presAssocID="{B1750FDB-C2FD-459C-8493-05AF6243D88A}" presName="linNode" presStyleCnt="0"/>
      <dgm:spPr/>
    </dgm:pt>
    <dgm:pt modelId="{8EEBD9FF-ACCD-48B4-8F82-1E5E0B05DD14}" type="pres">
      <dgm:prSet presAssocID="{B1750FDB-C2FD-459C-8493-05AF6243D88A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B214666C-E8A0-448E-9D79-C7304BBE5E46}" type="pres">
      <dgm:prSet presAssocID="{B1750FDB-C2FD-459C-8493-05AF6243D88A}" presName="descendantText" presStyleLbl="alignAccFollowNode1" presStyleIdx="0" presStyleCnt="5">
        <dgm:presLayoutVars>
          <dgm:bulletEnabled/>
        </dgm:presLayoutVars>
      </dgm:prSet>
      <dgm:spPr/>
    </dgm:pt>
    <dgm:pt modelId="{667A08A0-FAB9-4A3C-AF4A-E5B61518A8C6}" type="pres">
      <dgm:prSet presAssocID="{594E89B5-4F35-401F-A013-F209FF5AD7C9}" presName="sp" presStyleCnt="0"/>
      <dgm:spPr/>
    </dgm:pt>
    <dgm:pt modelId="{51950685-246B-4526-854B-23B72267EFEA}" type="pres">
      <dgm:prSet presAssocID="{1ACFD4BB-9D2C-4135-A994-C55E7D131AEB}" presName="linNode" presStyleCnt="0"/>
      <dgm:spPr/>
    </dgm:pt>
    <dgm:pt modelId="{2A1D93B7-ED99-47DC-B1DB-C8D473ECD773}" type="pres">
      <dgm:prSet presAssocID="{1ACFD4BB-9D2C-4135-A994-C55E7D131AEB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7A6FBA87-B86D-4776-867A-0F6BA8A6398F}" type="pres">
      <dgm:prSet presAssocID="{1ACFD4BB-9D2C-4135-A994-C55E7D131AEB}" presName="descendantText" presStyleLbl="alignAccFollowNode1" presStyleIdx="1" presStyleCnt="5">
        <dgm:presLayoutVars>
          <dgm:bulletEnabled/>
        </dgm:presLayoutVars>
      </dgm:prSet>
      <dgm:spPr/>
    </dgm:pt>
    <dgm:pt modelId="{288DB17A-E37B-4E78-89CE-ECC8D4AE6B6B}" type="pres">
      <dgm:prSet presAssocID="{21E2DE5E-0B1D-4FF5-8166-7060FDA64EA3}" presName="sp" presStyleCnt="0"/>
      <dgm:spPr/>
    </dgm:pt>
    <dgm:pt modelId="{B92E0CC2-B5AF-4B8F-B985-9331D9C852FF}" type="pres">
      <dgm:prSet presAssocID="{B693FEE3-A540-4673-BB31-30AE430798A8}" presName="linNode" presStyleCnt="0"/>
      <dgm:spPr/>
    </dgm:pt>
    <dgm:pt modelId="{F56636A3-0701-4C01-8FAD-87516A569774}" type="pres">
      <dgm:prSet presAssocID="{B693FEE3-A540-4673-BB31-30AE430798A8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973AC57F-9BC4-4C50-952B-1825C3893C97}" type="pres">
      <dgm:prSet presAssocID="{B693FEE3-A540-4673-BB31-30AE430798A8}" presName="descendantText" presStyleLbl="alignAccFollowNode1" presStyleIdx="2" presStyleCnt="5">
        <dgm:presLayoutVars>
          <dgm:bulletEnabled/>
        </dgm:presLayoutVars>
      </dgm:prSet>
      <dgm:spPr/>
    </dgm:pt>
    <dgm:pt modelId="{81A6E811-2F95-4B28-87F7-43532873A57B}" type="pres">
      <dgm:prSet presAssocID="{04231721-AA6A-46FB-84B1-40750D21C664}" presName="sp" presStyleCnt="0"/>
      <dgm:spPr/>
    </dgm:pt>
    <dgm:pt modelId="{23587107-23BE-4E90-A3CB-0122FC9C125F}" type="pres">
      <dgm:prSet presAssocID="{62903649-D17D-42B7-A541-D97B07A09735}" presName="linNode" presStyleCnt="0"/>
      <dgm:spPr/>
    </dgm:pt>
    <dgm:pt modelId="{E7A8969C-A4D9-477D-8621-C919753ABAE6}" type="pres">
      <dgm:prSet presAssocID="{62903649-D17D-42B7-A541-D97B07A09735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C0786308-C104-4D33-B2A5-1EE685422AE3}" type="pres">
      <dgm:prSet presAssocID="{62903649-D17D-42B7-A541-D97B07A09735}" presName="descendantText" presStyleLbl="alignAccFollowNode1" presStyleIdx="3" presStyleCnt="5">
        <dgm:presLayoutVars>
          <dgm:bulletEnabled/>
        </dgm:presLayoutVars>
      </dgm:prSet>
      <dgm:spPr/>
    </dgm:pt>
    <dgm:pt modelId="{40ABB2F4-E36D-4010-81D8-8FF0A3685E13}" type="pres">
      <dgm:prSet presAssocID="{2B212FDE-47BB-48BF-A79F-4FBDFDD28D71}" presName="sp" presStyleCnt="0"/>
      <dgm:spPr/>
    </dgm:pt>
    <dgm:pt modelId="{29224A59-1715-48A1-BB6F-05F4DEE53728}" type="pres">
      <dgm:prSet presAssocID="{AB145DFA-089A-4F13-9D20-FA94DD5E1E32}" presName="linNode" presStyleCnt="0"/>
      <dgm:spPr/>
    </dgm:pt>
    <dgm:pt modelId="{11208134-CF86-4584-AD83-42F3442587D7}" type="pres">
      <dgm:prSet presAssocID="{AB145DFA-089A-4F13-9D20-FA94DD5E1E32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1D2B3D3A-94B9-47F5-97D4-59669EA44157}" type="pres">
      <dgm:prSet presAssocID="{AB145DFA-089A-4F13-9D20-FA94DD5E1E32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04DC380F-1604-48EE-ACA1-AE8EE302D696}" type="presOf" srcId="{594BADEB-4C45-415C-941E-65CE47B7A8DD}" destId="{973AC57F-9BC4-4C50-952B-1825C3893C97}" srcOrd="0" destOrd="0" presId="urn:microsoft.com/office/officeart/2016/7/layout/VerticalSolidActionList"/>
    <dgm:cxn modelId="{911F9615-3436-4770-BF3B-19CC89E3FE41}" srcId="{AB145DFA-089A-4F13-9D20-FA94DD5E1E32}" destId="{CA22FD6D-9FEE-4A3A-9913-7DD29CCDBA95}" srcOrd="0" destOrd="0" parTransId="{AC3FDCA0-5A79-4D0C-B4F9-7D752CB61862}" sibTransId="{6396E887-99CB-4CA6-A7EC-2E0937C47D24}"/>
    <dgm:cxn modelId="{D9310F2A-1041-45E5-98E2-C5597BFC577C}" srcId="{D8CEB213-CD53-45F0-B13C-BA0D4642BCE5}" destId="{AB145DFA-089A-4F13-9D20-FA94DD5E1E32}" srcOrd="4" destOrd="0" parTransId="{4DA94469-5776-4F41-B080-14FEE56A6477}" sibTransId="{99A08664-66B8-40F7-B12A-05CA8A09BCB3}"/>
    <dgm:cxn modelId="{AE205D2F-0E16-4613-953B-90C081CEA1FC}" type="presOf" srcId="{D8CEB213-CD53-45F0-B13C-BA0D4642BCE5}" destId="{35709DD1-E93C-4612-8814-056B2741170C}" srcOrd="0" destOrd="0" presId="urn:microsoft.com/office/officeart/2016/7/layout/VerticalSolidActionList"/>
    <dgm:cxn modelId="{B23E982F-E054-40A7-B82D-29CB9293CC61}" srcId="{B1750FDB-C2FD-459C-8493-05AF6243D88A}" destId="{E3AC51FA-6CB0-4C0C-9934-CF4D3542699B}" srcOrd="0" destOrd="0" parTransId="{E5F781C5-8ACA-4F10-A64C-D60AF41316EA}" sibTransId="{9F3C2843-FAA9-4EF5-83AE-3E5210564200}"/>
    <dgm:cxn modelId="{A3F26A30-0630-4BC8-A7A2-3973408C2AC0}" type="presOf" srcId="{92B57495-B898-41F6-BA13-2F922C4FD341}" destId="{7A6FBA87-B86D-4776-867A-0F6BA8A6398F}" srcOrd="0" destOrd="0" presId="urn:microsoft.com/office/officeart/2016/7/layout/VerticalSolidActionList"/>
    <dgm:cxn modelId="{2F834B30-72AA-405E-8C95-B027FE53D202}" type="presOf" srcId="{CA22FD6D-9FEE-4A3A-9913-7DD29CCDBA95}" destId="{1D2B3D3A-94B9-47F5-97D4-59669EA44157}" srcOrd="0" destOrd="0" presId="urn:microsoft.com/office/officeart/2016/7/layout/VerticalSolidActionList"/>
    <dgm:cxn modelId="{7B70CE3C-B0C8-4C35-B4C6-1AD6A6C8E7E2}" srcId="{D8CEB213-CD53-45F0-B13C-BA0D4642BCE5}" destId="{62903649-D17D-42B7-A541-D97B07A09735}" srcOrd="3" destOrd="0" parTransId="{DFDBAD0D-BA8A-4E4C-8FB2-B2B6A239F073}" sibTransId="{2B212FDE-47BB-48BF-A79F-4FBDFDD28D71}"/>
    <dgm:cxn modelId="{761C9560-655C-45F3-AA32-195246300A39}" srcId="{62903649-D17D-42B7-A541-D97B07A09735}" destId="{BD75AE31-505C-4ED2-8A3D-E369BC25F397}" srcOrd="0" destOrd="0" parTransId="{A35754F5-3E9E-444B-8084-673396FB9841}" sibTransId="{EE7DBBBD-E8ED-41CA-A1DD-57CD0F4EB2C2}"/>
    <dgm:cxn modelId="{62082841-FFD0-43CE-9FD2-D5DA344E1746}" type="presOf" srcId="{1ACFD4BB-9D2C-4135-A994-C55E7D131AEB}" destId="{2A1D93B7-ED99-47DC-B1DB-C8D473ECD773}" srcOrd="0" destOrd="0" presId="urn:microsoft.com/office/officeart/2016/7/layout/VerticalSolidActionList"/>
    <dgm:cxn modelId="{361A4246-230B-424B-BCCB-19985D1B83FE}" srcId="{D8CEB213-CD53-45F0-B13C-BA0D4642BCE5}" destId="{1ACFD4BB-9D2C-4135-A994-C55E7D131AEB}" srcOrd="1" destOrd="0" parTransId="{99695BFB-8AB7-4AEB-97B9-E1727FEA4483}" sibTransId="{21E2DE5E-0B1D-4FF5-8166-7060FDA64EA3}"/>
    <dgm:cxn modelId="{5598EE48-64E2-4899-A1EC-26571A61C8FA}" type="presOf" srcId="{62903649-D17D-42B7-A541-D97B07A09735}" destId="{E7A8969C-A4D9-477D-8621-C919753ABAE6}" srcOrd="0" destOrd="0" presId="urn:microsoft.com/office/officeart/2016/7/layout/VerticalSolidActionList"/>
    <dgm:cxn modelId="{5CD7C76A-B003-4E7D-AFCB-58FA2FE876B5}" type="presOf" srcId="{BD75AE31-505C-4ED2-8A3D-E369BC25F397}" destId="{C0786308-C104-4D33-B2A5-1EE685422AE3}" srcOrd="0" destOrd="0" presId="urn:microsoft.com/office/officeart/2016/7/layout/VerticalSolidActionList"/>
    <dgm:cxn modelId="{59C3544C-AD4A-4152-BDFA-B76F0AB0EEE7}" srcId="{D8CEB213-CD53-45F0-B13C-BA0D4642BCE5}" destId="{B693FEE3-A540-4673-BB31-30AE430798A8}" srcOrd="2" destOrd="0" parTransId="{16087637-2164-48D3-B791-F49D0A9D57D4}" sibTransId="{04231721-AA6A-46FB-84B1-40750D21C664}"/>
    <dgm:cxn modelId="{02DAB47B-EF2A-45E8-B534-3B3A143050A4}" type="presOf" srcId="{B693FEE3-A540-4673-BB31-30AE430798A8}" destId="{F56636A3-0701-4C01-8FAD-87516A569774}" srcOrd="0" destOrd="0" presId="urn:microsoft.com/office/officeart/2016/7/layout/VerticalSolidActionList"/>
    <dgm:cxn modelId="{41A7EB8E-1044-4466-B6CB-9E959B5B307B}" type="presOf" srcId="{B1750FDB-C2FD-459C-8493-05AF6243D88A}" destId="{8EEBD9FF-ACCD-48B4-8F82-1E5E0B05DD14}" srcOrd="0" destOrd="0" presId="urn:microsoft.com/office/officeart/2016/7/layout/VerticalSolidActionList"/>
    <dgm:cxn modelId="{0770AE9B-B551-4542-A3EF-8500CCEAA1F7}" type="presOf" srcId="{E3AC51FA-6CB0-4C0C-9934-CF4D3542699B}" destId="{B214666C-E8A0-448E-9D79-C7304BBE5E46}" srcOrd="0" destOrd="0" presId="urn:microsoft.com/office/officeart/2016/7/layout/VerticalSolidActionList"/>
    <dgm:cxn modelId="{95A3039F-14B9-445A-B053-1BB7F26027E2}" srcId="{D8CEB213-CD53-45F0-B13C-BA0D4642BCE5}" destId="{B1750FDB-C2FD-459C-8493-05AF6243D88A}" srcOrd="0" destOrd="0" parTransId="{06B87742-3488-49CF-BD49-D98609D9FD57}" sibTransId="{594E89B5-4F35-401F-A013-F209FF5AD7C9}"/>
    <dgm:cxn modelId="{DD82459F-3D2A-4DE1-B3BA-0E88C7FEF52F}" type="presOf" srcId="{AB145DFA-089A-4F13-9D20-FA94DD5E1E32}" destId="{11208134-CF86-4584-AD83-42F3442587D7}" srcOrd="0" destOrd="0" presId="urn:microsoft.com/office/officeart/2016/7/layout/VerticalSolidActionList"/>
    <dgm:cxn modelId="{81D672A1-EA98-47DA-9CEF-636F0C2C8102}" srcId="{B693FEE3-A540-4673-BB31-30AE430798A8}" destId="{594BADEB-4C45-415C-941E-65CE47B7A8DD}" srcOrd="0" destOrd="0" parTransId="{3B977152-972E-4547-BEFD-CC010126A7AA}" sibTransId="{13702F7B-BA66-4103-94FA-B0133B454870}"/>
    <dgm:cxn modelId="{6AC2C0F3-54E2-429D-8169-AA71FFB962D1}" srcId="{1ACFD4BB-9D2C-4135-A994-C55E7D131AEB}" destId="{92B57495-B898-41F6-BA13-2F922C4FD341}" srcOrd="0" destOrd="0" parTransId="{1F9CF1CD-C273-498E-8DDD-CA6917306221}" sibTransId="{D2E31A01-9AD0-4250-84A6-91031D2F0167}"/>
    <dgm:cxn modelId="{5B8B87DB-673F-4B02-92CF-43C558942AFD}" type="presParOf" srcId="{35709DD1-E93C-4612-8814-056B2741170C}" destId="{C6D60EF8-B22E-4132-85FD-E7F34F8004CD}" srcOrd="0" destOrd="0" presId="urn:microsoft.com/office/officeart/2016/7/layout/VerticalSolidActionList"/>
    <dgm:cxn modelId="{5744C709-69F3-4066-B641-C51692F56CF1}" type="presParOf" srcId="{C6D60EF8-B22E-4132-85FD-E7F34F8004CD}" destId="{8EEBD9FF-ACCD-48B4-8F82-1E5E0B05DD14}" srcOrd="0" destOrd="0" presId="urn:microsoft.com/office/officeart/2016/7/layout/VerticalSolidActionList"/>
    <dgm:cxn modelId="{B4939BFC-F0FE-4280-9BB8-984864605FE7}" type="presParOf" srcId="{C6D60EF8-B22E-4132-85FD-E7F34F8004CD}" destId="{B214666C-E8A0-448E-9D79-C7304BBE5E46}" srcOrd="1" destOrd="0" presId="urn:microsoft.com/office/officeart/2016/7/layout/VerticalSolidActionList"/>
    <dgm:cxn modelId="{A7C3FB13-4747-4D42-B014-51ADBDCF5474}" type="presParOf" srcId="{35709DD1-E93C-4612-8814-056B2741170C}" destId="{667A08A0-FAB9-4A3C-AF4A-E5B61518A8C6}" srcOrd="1" destOrd="0" presId="urn:microsoft.com/office/officeart/2016/7/layout/VerticalSolidActionList"/>
    <dgm:cxn modelId="{9E23DB0E-70E8-4D12-9B5B-8670711119BA}" type="presParOf" srcId="{35709DD1-E93C-4612-8814-056B2741170C}" destId="{51950685-246B-4526-854B-23B72267EFEA}" srcOrd="2" destOrd="0" presId="urn:microsoft.com/office/officeart/2016/7/layout/VerticalSolidActionList"/>
    <dgm:cxn modelId="{22762B78-C3B7-4BFC-A00C-FBFB917ED22D}" type="presParOf" srcId="{51950685-246B-4526-854B-23B72267EFEA}" destId="{2A1D93B7-ED99-47DC-B1DB-C8D473ECD773}" srcOrd="0" destOrd="0" presId="urn:microsoft.com/office/officeart/2016/7/layout/VerticalSolidActionList"/>
    <dgm:cxn modelId="{33D67924-2E37-44F8-9601-E1F8B6174C1C}" type="presParOf" srcId="{51950685-246B-4526-854B-23B72267EFEA}" destId="{7A6FBA87-B86D-4776-867A-0F6BA8A6398F}" srcOrd="1" destOrd="0" presId="urn:microsoft.com/office/officeart/2016/7/layout/VerticalSolidActionList"/>
    <dgm:cxn modelId="{853C60A2-3AD1-4740-BB3A-9F9D6A4522DA}" type="presParOf" srcId="{35709DD1-E93C-4612-8814-056B2741170C}" destId="{288DB17A-E37B-4E78-89CE-ECC8D4AE6B6B}" srcOrd="3" destOrd="0" presId="urn:microsoft.com/office/officeart/2016/7/layout/VerticalSolidActionList"/>
    <dgm:cxn modelId="{37348237-F431-4502-B253-635D2A538B90}" type="presParOf" srcId="{35709DD1-E93C-4612-8814-056B2741170C}" destId="{B92E0CC2-B5AF-4B8F-B985-9331D9C852FF}" srcOrd="4" destOrd="0" presId="urn:microsoft.com/office/officeart/2016/7/layout/VerticalSolidActionList"/>
    <dgm:cxn modelId="{64D70061-B5A2-4812-9995-2E5A9F407CA3}" type="presParOf" srcId="{B92E0CC2-B5AF-4B8F-B985-9331D9C852FF}" destId="{F56636A3-0701-4C01-8FAD-87516A569774}" srcOrd="0" destOrd="0" presId="urn:microsoft.com/office/officeart/2016/7/layout/VerticalSolidActionList"/>
    <dgm:cxn modelId="{9FAC2692-4545-4542-95F3-DF6147219222}" type="presParOf" srcId="{B92E0CC2-B5AF-4B8F-B985-9331D9C852FF}" destId="{973AC57F-9BC4-4C50-952B-1825C3893C97}" srcOrd="1" destOrd="0" presId="urn:microsoft.com/office/officeart/2016/7/layout/VerticalSolidActionList"/>
    <dgm:cxn modelId="{31AEB366-0D8A-4228-A5BB-4ACD1C70D53B}" type="presParOf" srcId="{35709DD1-E93C-4612-8814-056B2741170C}" destId="{81A6E811-2F95-4B28-87F7-43532873A57B}" srcOrd="5" destOrd="0" presId="urn:microsoft.com/office/officeart/2016/7/layout/VerticalSolidActionList"/>
    <dgm:cxn modelId="{F6F6266A-B7E9-4589-8545-F71B4A6D4E2E}" type="presParOf" srcId="{35709DD1-E93C-4612-8814-056B2741170C}" destId="{23587107-23BE-4E90-A3CB-0122FC9C125F}" srcOrd="6" destOrd="0" presId="urn:microsoft.com/office/officeart/2016/7/layout/VerticalSolidActionList"/>
    <dgm:cxn modelId="{47EA8B52-F74D-47E3-BB39-FCB321DB391E}" type="presParOf" srcId="{23587107-23BE-4E90-A3CB-0122FC9C125F}" destId="{E7A8969C-A4D9-477D-8621-C919753ABAE6}" srcOrd="0" destOrd="0" presId="urn:microsoft.com/office/officeart/2016/7/layout/VerticalSolidActionList"/>
    <dgm:cxn modelId="{29AE0475-8B7F-4FD2-9A08-D315E8A53503}" type="presParOf" srcId="{23587107-23BE-4E90-A3CB-0122FC9C125F}" destId="{C0786308-C104-4D33-B2A5-1EE685422AE3}" srcOrd="1" destOrd="0" presId="urn:microsoft.com/office/officeart/2016/7/layout/VerticalSolidActionList"/>
    <dgm:cxn modelId="{8B3F6BA6-DAF8-41D6-BAFC-88888A8E573C}" type="presParOf" srcId="{35709DD1-E93C-4612-8814-056B2741170C}" destId="{40ABB2F4-E36D-4010-81D8-8FF0A3685E13}" srcOrd="7" destOrd="0" presId="urn:microsoft.com/office/officeart/2016/7/layout/VerticalSolidActionList"/>
    <dgm:cxn modelId="{6CA400BC-1F98-4208-AB9A-480A93BF6478}" type="presParOf" srcId="{35709DD1-E93C-4612-8814-056B2741170C}" destId="{29224A59-1715-48A1-BB6F-05F4DEE53728}" srcOrd="8" destOrd="0" presId="urn:microsoft.com/office/officeart/2016/7/layout/VerticalSolidActionList"/>
    <dgm:cxn modelId="{6040047A-6655-4A96-8B50-BE73F4A9B5E4}" type="presParOf" srcId="{29224A59-1715-48A1-BB6F-05F4DEE53728}" destId="{11208134-CF86-4584-AD83-42F3442587D7}" srcOrd="0" destOrd="0" presId="urn:microsoft.com/office/officeart/2016/7/layout/VerticalSolidActionList"/>
    <dgm:cxn modelId="{32725C90-D4D4-4044-A6A8-2879180217EC}" type="presParOf" srcId="{29224A59-1715-48A1-BB6F-05F4DEE53728}" destId="{1D2B3D3A-94B9-47F5-97D4-59669EA44157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4666C-E8A0-448E-9D79-C7304BBE5E46}">
      <dsp:nvSpPr>
        <dsp:cNvPr id="0" name=""/>
        <dsp:cNvSpPr/>
      </dsp:nvSpPr>
      <dsp:spPr>
        <a:xfrm>
          <a:off x="2158682" y="2052"/>
          <a:ext cx="8634730" cy="9005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38" tIns="228736" rIns="167538" bIns="22873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programming knowledge</a:t>
          </a:r>
        </a:p>
      </dsp:txBody>
      <dsp:txXfrm>
        <a:off x="2158682" y="2052"/>
        <a:ext cx="8634730" cy="900537"/>
      </dsp:txXfrm>
    </dsp:sp>
    <dsp:sp modelId="{8EEBD9FF-ACCD-48B4-8F82-1E5E0B05DD14}">
      <dsp:nvSpPr>
        <dsp:cNvPr id="0" name=""/>
        <dsp:cNvSpPr/>
      </dsp:nvSpPr>
      <dsp:spPr>
        <a:xfrm>
          <a:off x="0" y="2052"/>
          <a:ext cx="2158682" cy="9005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230" tIns="88953" rIns="114230" bIns="8895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Have</a:t>
          </a:r>
        </a:p>
      </dsp:txBody>
      <dsp:txXfrm>
        <a:off x="0" y="2052"/>
        <a:ext cx="2158682" cy="900537"/>
      </dsp:txXfrm>
    </dsp:sp>
    <dsp:sp modelId="{7A6FBA87-B86D-4776-867A-0F6BA8A6398F}">
      <dsp:nvSpPr>
        <dsp:cNvPr id="0" name=""/>
        <dsp:cNvSpPr/>
      </dsp:nvSpPr>
      <dsp:spPr>
        <a:xfrm>
          <a:off x="2158682" y="956621"/>
          <a:ext cx="8634730" cy="900537"/>
        </a:xfrm>
        <a:prstGeom prst="rect">
          <a:avLst/>
        </a:prstGeom>
        <a:solidFill>
          <a:schemeClr val="accent2">
            <a:tint val="40000"/>
            <a:alpha val="90000"/>
            <a:hueOff val="-564"/>
            <a:satOff val="-310"/>
            <a:lumOff val="6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564"/>
              <a:satOff val="-310"/>
              <a:lumOff val="6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38" tIns="228736" rIns="167538" bIns="22873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C# and </a:t>
          </a:r>
          <a:r>
            <a:rPr lang="en-US" sz="2400" kern="1200" dirty="0" err="1"/>
            <a:t>.net</a:t>
          </a:r>
          <a:r>
            <a:rPr lang="en-US" sz="2400" kern="1200" dirty="0"/>
            <a:t> framework</a:t>
          </a:r>
        </a:p>
      </dsp:txBody>
      <dsp:txXfrm>
        <a:off x="2158682" y="956621"/>
        <a:ext cx="8634730" cy="900537"/>
      </dsp:txXfrm>
    </dsp:sp>
    <dsp:sp modelId="{2A1D93B7-ED99-47DC-B1DB-C8D473ECD773}">
      <dsp:nvSpPr>
        <dsp:cNvPr id="0" name=""/>
        <dsp:cNvSpPr/>
      </dsp:nvSpPr>
      <dsp:spPr>
        <a:xfrm>
          <a:off x="0" y="956621"/>
          <a:ext cx="2158682" cy="900537"/>
        </a:xfrm>
        <a:prstGeom prst="rect">
          <a:avLst/>
        </a:prstGeom>
        <a:solidFill>
          <a:schemeClr val="accent2">
            <a:hueOff val="-40798"/>
            <a:satOff val="-2358"/>
            <a:lumOff val="3235"/>
            <a:alphaOff val="0"/>
          </a:schemeClr>
        </a:solidFill>
        <a:ln w="19050" cap="flat" cmpd="sng" algn="ctr">
          <a:solidFill>
            <a:schemeClr val="accent2">
              <a:hueOff val="-40798"/>
              <a:satOff val="-235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230" tIns="88953" rIns="114230" bIns="8895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Understand</a:t>
          </a:r>
        </a:p>
      </dsp:txBody>
      <dsp:txXfrm>
        <a:off x="0" y="956621"/>
        <a:ext cx="2158682" cy="900537"/>
      </dsp:txXfrm>
    </dsp:sp>
    <dsp:sp modelId="{973AC57F-9BC4-4C50-952B-1825C3893C97}">
      <dsp:nvSpPr>
        <dsp:cNvPr id="0" name=""/>
        <dsp:cNvSpPr/>
      </dsp:nvSpPr>
      <dsp:spPr>
        <a:xfrm>
          <a:off x="2158682" y="1911190"/>
          <a:ext cx="8634730" cy="900537"/>
        </a:xfrm>
        <a:prstGeom prst="rect">
          <a:avLst/>
        </a:prstGeom>
        <a:solidFill>
          <a:schemeClr val="accent2">
            <a:tint val="40000"/>
            <a:alpha val="90000"/>
            <a:hueOff val="-1129"/>
            <a:satOff val="-620"/>
            <a:lumOff val="122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29"/>
              <a:satOff val="-620"/>
              <a:lumOff val="12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38" tIns="228736" rIns="167538" bIns="22873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number of programming problems &amp; challenges </a:t>
          </a:r>
        </a:p>
      </dsp:txBody>
      <dsp:txXfrm>
        <a:off x="2158682" y="1911190"/>
        <a:ext cx="8634730" cy="900537"/>
      </dsp:txXfrm>
    </dsp:sp>
    <dsp:sp modelId="{F56636A3-0701-4C01-8FAD-87516A569774}">
      <dsp:nvSpPr>
        <dsp:cNvPr id="0" name=""/>
        <dsp:cNvSpPr/>
      </dsp:nvSpPr>
      <dsp:spPr>
        <a:xfrm>
          <a:off x="0" y="1911190"/>
          <a:ext cx="2158682" cy="900537"/>
        </a:xfrm>
        <a:prstGeom prst="rect">
          <a:avLst/>
        </a:prstGeom>
        <a:solidFill>
          <a:schemeClr val="accent2">
            <a:hueOff val="-81595"/>
            <a:satOff val="-4716"/>
            <a:lumOff val="6471"/>
            <a:alphaOff val="0"/>
          </a:schemeClr>
        </a:solidFill>
        <a:ln w="19050" cap="flat" cmpd="sng" algn="ctr">
          <a:solidFill>
            <a:schemeClr val="accent2">
              <a:hueOff val="-81595"/>
              <a:satOff val="-471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230" tIns="88953" rIns="114230" bIns="8895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Solve</a:t>
          </a:r>
        </a:p>
      </dsp:txBody>
      <dsp:txXfrm>
        <a:off x="0" y="1911190"/>
        <a:ext cx="2158682" cy="900537"/>
      </dsp:txXfrm>
    </dsp:sp>
    <dsp:sp modelId="{C0786308-C104-4D33-B2A5-1EE685422AE3}">
      <dsp:nvSpPr>
        <dsp:cNvPr id="0" name=""/>
        <dsp:cNvSpPr/>
      </dsp:nvSpPr>
      <dsp:spPr>
        <a:xfrm>
          <a:off x="2158682" y="2865760"/>
          <a:ext cx="8634730" cy="900537"/>
        </a:xfrm>
        <a:prstGeom prst="rect">
          <a:avLst/>
        </a:prstGeom>
        <a:solidFill>
          <a:schemeClr val="accent2">
            <a:tint val="40000"/>
            <a:alpha val="90000"/>
            <a:hueOff val="-1693"/>
            <a:satOff val="-931"/>
            <a:lumOff val="183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693"/>
              <a:satOff val="-931"/>
              <a:lumOff val="18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38" tIns="228736" rIns="167538" bIns="22873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simple applications</a:t>
          </a:r>
        </a:p>
      </dsp:txBody>
      <dsp:txXfrm>
        <a:off x="2158682" y="2865760"/>
        <a:ext cx="8634730" cy="900537"/>
      </dsp:txXfrm>
    </dsp:sp>
    <dsp:sp modelId="{E7A8969C-A4D9-477D-8621-C919753ABAE6}">
      <dsp:nvSpPr>
        <dsp:cNvPr id="0" name=""/>
        <dsp:cNvSpPr/>
      </dsp:nvSpPr>
      <dsp:spPr>
        <a:xfrm>
          <a:off x="0" y="2865760"/>
          <a:ext cx="2158682" cy="900537"/>
        </a:xfrm>
        <a:prstGeom prst="rect">
          <a:avLst/>
        </a:prstGeom>
        <a:solidFill>
          <a:schemeClr val="accent2">
            <a:hueOff val="-122393"/>
            <a:satOff val="-7074"/>
            <a:lumOff val="9706"/>
            <a:alphaOff val="0"/>
          </a:schemeClr>
        </a:solidFill>
        <a:ln w="19050" cap="flat" cmpd="sng" algn="ctr">
          <a:solidFill>
            <a:schemeClr val="accent2">
              <a:hueOff val="-122393"/>
              <a:satOff val="-7074"/>
              <a:lumOff val="9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230" tIns="88953" rIns="114230" bIns="8895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</a:t>
          </a:r>
        </a:p>
      </dsp:txBody>
      <dsp:txXfrm>
        <a:off x="0" y="2865760"/>
        <a:ext cx="2158682" cy="900537"/>
      </dsp:txXfrm>
    </dsp:sp>
    <dsp:sp modelId="{1D2B3D3A-94B9-47F5-97D4-59669EA44157}">
      <dsp:nvSpPr>
        <dsp:cNvPr id="0" name=""/>
        <dsp:cNvSpPr/>
      </dsp:nvSpPr>
      <dsp:spPr>
        <a:xfrm>
          <a:off x="2158682" y="3820329"/>
          <a:ext cx="8634730" cy="900537"/>
        </a:xfrm>
        <a:prstGeom prst="rect">
          <a:avLst/>
        </a:prstGeom>
        <a:solidFill>
          <a:schemeClr val="accent2">
            <a:tint val="40000"/>
            <a:alpha val="90000"/>
            <a:hueOff val="-2258"/>
            <a:satOff val="-1241"/>
            <a:lumOff val="244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2258"/>
              <a:satOff val="-1241"/>
              <a:lumOff val="24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38" tIns="228736" rIns="167538" bIns="22873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fun learning </a:t>
          </a:r>
        </a:p>
      </dsp:txBody>
      <dsp:txXfrm>
        <a:off x="2158682" y="3820329"/>
        <a:ext cx="8634730" cy="900537"/>
      </dsp:txXfrm>
    </dsp:sp>
    <dsp:sp modelId="{11208134-CF86-4584-AD83-42F3442587D7}">
      <dsp:nvSpPr>
        <dsp:cNvPr id="0" name=""/>
        <dsp:cNvSpPr/>
      </dsp:nvSpPr>
      <dsp:spPr>
        <a:xfrm>
          <a:off x="0" y="3820329"/>
          <a:ext cx="2158682" cy="900537"/>
        </a:xfrm>
        <a:prstGeom prst="rect">
          <a:avLst/>
        </a:prstGeom>
        <a:solidFill>
          <a:schemeClr val="accent2">
            <a:hueOff val="-163190"/>
            <a:satOff val="-9432"/>
            <a:lumOff val="12941"/>
            <a:alphaOff val="0"/>
          </a:schemeClr>
        </a:solidFill>
        <a:ln w="19050" cap="flat" cmpd="sng" algn="ctr">
          <a:solidFill>
            <a:schemeClr val="accent2">
              <a:hueOff val="-163190"/>
              <a:satOff val="-9432"/>
              <a:lumOff val="1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230" tIns="88953" rIns="114230" bIns="8895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Have</a:t>
          </a:r>
        </a:p>
      </dsp:txBody>
      <dsp:txXfrm>
        <a:off x="0" y="3820329"/>
        <a:ext cx="2158682" cy="900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2A496-57E5-46C8-AAFB-621C700BB0B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08E9E-82F7-4579-94BF-D68F01AD60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235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88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programming languages that you know?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987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levels of programming </a:t>
            </a:r>
            <a:r>
              <a:rPr lang="en-US" dirty="0" err="1"/>
              <a:t>lang’s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High level</a:t>
            </a:r>
            <a:endParaRPr lang="en-GB" dirty="0"/>
          </a:p>
          <a:p>
            <a:pPr marL="228600" indent="-228600">
              <a:buAutoNum type="arabicPeriod"/>
            </a:pPr>
            <a:r>
              <a:rPr lang="en-US" dirty="0"/>
              <a:t>L</a:t>
            </a:r>
            <a:r>
              <a:rPr lang="en-GB" dirty="0"/>
              <a:t>ow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679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binary code or numbers / language?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425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high level languages… </a:t>
            </a:r>
          </a:p>
          <a:p>
            <a:r>
              <a:rPr lang="en-US" dirty="0"/>
              <a:t>Java, python,</a:t>
            </a:r>
          </a:p>
          <a:p>
            <a:r>
              <a:rPr lang="en-US" dirty="0"/>
              <a:t>What’s a Syntax?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97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57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Translator or compiler?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675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process whereby a computer program called interpreter read the code line by line and executes it directly.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process whereby a computer program called compiler translate the entire code once into object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353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types of compilation is still widely used today but has one problem one have to use a different compiler for each platform.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82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need to compile your code for each environment(Operating System)</a:t>
            </a:r>
          </a:p>
          <a:p>
            <a:pPr lvl="1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4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442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intermediate Language code (CIL) is the program you are going to distribute. On Windows It takes the appearance of a .exe like the usual programs, but it does not contain a binary.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6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is the source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and its C# language. In 2001, Anders Hejlsberg (the creator of the Delphi language), employed at Microsoft, creates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(pronounced as  “dotnet") and its flagship language: C# (pronounced as  "C sharp "). Both are complementary, as we will see further.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2002, the first version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developed and the Microsoft development environment, Visual Studio, was updated to version 7.0 to integrate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Framework. Several important versions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have followed: 2.0, 3.0, 3.5, 4.0.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Currently, the latest version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is the 4.7, released in 2018. To accompany this output, the integrated development environment (the software that allows to write code) has also evolved. To work in C#, Studio 2017 is now used. Older versions still work but it is recommended to update.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2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 with an autocorrect</a:t>
            </a:r>
          </a:p>
          <a:p>
            <a:r>
              <a:rPr lang="en-US" dirty="0"/>
              <a:t>Any examples of IDE’s you know?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038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your computer specs the VS one</a:t>
            </a:r>
          </a:p>
          <a:p>
            <a:r>
              <a:rPr lang="en-US" dirty="0"/>
              <a:t>64 bit or 32 bits windows/Mac/Linux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34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8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6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6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7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is a programming language just like many other… examples of programming languages you know?</a:t>
            </a:r>
          </a:p>
          <a:p>
            <a:r>
              <a:rPr lang="en-US" dirty="0"/>
              <a:t>Understand programming</a:t>
            </a:r>
          </a:p>
          <a:p>
            <a:r>
              <a:rPr lang="en-US" dirty="0"/>
              <a:t>.NET 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92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52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229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8E9E-82F7-4579-94BF-D68F01AD602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8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408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7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99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0842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420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87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114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61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545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2/1/2019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674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58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1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69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18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7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92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64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39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6C9ECF6-7836-4C10-9FD3-094B33879A81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F4B4C99-40A2-4D19-9453-29D32FEDA1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3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hahnconsultinggroup.com/Photos/assembly-language-exampl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liamag.org/blog/claude-shannon-a-bit-more-inform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hyperlink" Target="http://www.slideshare.net/deitner/binary-code-beginning" TargetMode="Externa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ossmint.com/greatest-programmers-of-all-time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F8D3-D928-465D-8F9C-DE86D3D97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562263" y="655592"/>
            <a:ext cx="5428489" cy="3278684"/>
          </a:xfrm>
        </p:spPr>
        <p:txBody>
          <a:bodyPr>
            <a:normAutofit/>
          </a:bodyPr>
          <a:lstStyle/>
          <a:p>
            <a:r>
              <a:rPr lang="en-US" sz="7400" dirty="0"/>
              <a:t>PACE CODING PROGRAM 2019</a:t>
            </a:r>
            <a:endParaRPr lang="en-GB" sz="7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C2E0B-D475-4933-AC17-C392630D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666685" y="3933534"/>
            <a:ext cx="5424749" cy="621792"/>
          </a:xfrm>
        </p:spPr>
        <p:txBody>
          <a:bodyPr>
            <a:normAutofit/>
          </a:bodyPr>
          <a:lstStyle/>
          <a:p>
            <a:r>
              <a:rPr lang="en-US" dirty="0"/>
              <a:t>Coding for community</a:t>
            </a:r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497C342-81C1-4AD2-8CFA-7E009AD67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6385617" y="379438"/>
            <a:ext cx="4086267" cy="38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4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4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1069803" y="589627"/>
            <a:ext cx="9324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a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creative activity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consists of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instructions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computer so that it can  perform a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task.</a:t>
            </a:r>
            <a:endParaRPr lang="en-US" sz="28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B9217-92E1-472F-9886-525750012B8F}"/>
              </a:ext>
            </a:extLst>
          </p:cNvPr>
          <p:cNvSpPr txBox="1"/>
          <p:nvPr/>
        </p:nvSpPr>
        <p:spPr>
          <a:xfrm>
            <a:off x="1296988" y="2561511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endParaRPr lang="en-US" sz="3600" b="1" u="sng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F4EEC-829F-4651-92D9-CFFA5323B46F}"/>
              </a:ext>
            </a:extLst>
          </p:cNvPr>
          <p:cNvSpPr txBox="1"/>
          <p:nvPr/>
        </p:nvSpPr>
        <p:spPr>
          <a:xfrm>
            <a:off x="1296989" y="3247311"/>
            <a:ext cx="932442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is a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of instructions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a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language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guides a computer on how to execute a task.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programs you know…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4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7" name="Rectangle 36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D6774D4-886E-4262-977F-FA38CB9DF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0C36E-2042-4746-9AD2-68317AFD6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/>
          </a:blip>
          <a:srcRect t="6666" b="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999CD-249D-4303-B606-A5651FBE6E73}"/>
              </a:ext>
            </a:extLst>
          </p:cNvPr>
          <p:cNvSpPr txBox="1"/>
          <p:nvPr/>
        </p:nvSpPr>
        <p:spPr>
          <a:xfrm>
            <a:off x="1287695" y="1966816"/>
            <a:ext cx="9616610" cy="2481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800" b="1" u="sng" cap="all" dirty="0">
                <a:latin typeface="+mj-lt"/>
                <a:ea typeface="+mj-ea"/>
                <a:cs typeface="+mj-cs"/>
              </a:rPr>
              <a:t>What is a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1165417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1001708" y="1536031"/>
            <a:ext cx="98907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programming language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language</a:t>
            </a:r>
            <a:r>
              <a:rPr lang="en-US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engineered to create a standard form of </a:t>
            </a:r>
            <a:r>
              <a:rPr 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These commands can be interpreted into a code understood by a machine.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5E3FE-474C-4D9A-B728-0070700B7DC5}"/>
              </a:ext>
            </a:extLst>
          </p:cNvPr>
          <p:cNvSpPr txBox="1"/>
          <p:nvPr/>
        </p:nvSpPr>
        <p:spPr>
          <a:xfrm>
            <a:off x="902073" y="199812"/>
            <a:ext cx="989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sz="7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1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satMod val="110000"/>
                <a:lumMod val="40000"/>
              </a:schemeClr>
              <a:schemeClr val="bg2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Group 2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9627616D-1B67-48A2-86A0-C10466325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D4D5DD51-BA7C-4624-97BD-55B25D988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9964" y="0"/>
            <a:ext cx="461356" cy="6858000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88900" dist="635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0B1AA-97F6-481F-88D9-A4E626D710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8858"/>
          <a:stretch/>
        </p:blipFill>
        <p:spPr>
          <a:xfrm>
            <a:off x="20" y="10"/>
            <a:ext cx="10099944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457201" y="914400"/>
            <a:ext cx="932442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0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698362" y="190918"/>
            <a:ext cx="932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level languages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7555F-198B-453D-92C1-136C432A9691}"/>
              </a:ext>
            </a:extLst>
          </p:cNvPr>
          <p:cNvSpPr txBox="1"/>
          <p:nvPr/>
        </p:nvSpPr>
        <p:spPr>
          <a:xfrm>
            <a:off x="1176292" y="1954284"/>
            <a:ext cx="104623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Machine languages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Native code, directly executed by the hardware.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Assembly languages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language instructions are replaced with simple pneumonic abbreviations (Symbols) (e.g.,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29723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6EB11A4-DFC1-4443-95C7-43AF739E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900629"/>
            <a:ext cx="11407805" cy="46874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58374-F583-4DC2-AA32-7237A113CA2B}"/>
              </a:ext>
            </a:extLst>
          </p:cNvPr>
          <p:cNvSpPr/>
          <p:nvPr/>
        </p:nvSpPr>
        <p:spPr>
          <a:xfrm>
            <a:off x="229330" y="190416"/>
            <a:ext cx="8584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assembler translates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code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code. </a:t>
            </a:r>
          </a:p>
        </p:txBody>
      </p:sp>
    </p:spTree>
    <p:extLst>
      <p:ext uri="{BB962C8B-B14F-4D97-AF65-F5344CB8AC3E}">
        <p14:creationId xmlns:p14="http://schemas.microsoft.com/office/powerpoint/2010/main" val="39170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E54F49-22F5-4FC7-B5D9-62C9A543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1524000"/>
            <a:ext cx="3810000" cy="21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999CD-249D-4303-B606-A5651FBE6E73}"/>
              </a:ext>
            </a:extLst>
          </p:cNvPr>
          <p:cNvSpPr txBox="1"/>
          <p:nvPr/>
        </p:nvSpPr>
        <p:spPr>
          <a:xfrm>
            <a:off x="274467" y="184666"/>
            <a:ext cx="723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you know that your computer only understands binary language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0C2D75-E615-4A04-9DFB-504DB960A071}"/>
              </a:ext>
            </a:extLst>
          </p:cNvPr>
          <p:cNvSpPr/>
          <p:nvPr/>
        </p:nvSpPr>
        <p:spPr>
          <a:xfrm>
            <a:off x="9460179" y="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programs created?</a:t>
            </a: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B183838-ED00-43F4-AFEF-944F04DA6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250" y="1524000"/>
            <a:ext cx="6076950" cy="456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04524-94C8-4336-AACF-6276C78D2D9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41910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999CD-249D-4303-B606-A5651FBE6E73}"/>
              </a:ext>
            </a:extLst>
          </p:cNvPr>
          <p:cNvSpPr txBox="1"/>
          <p:nvPr/>
        </p:nvSpPr>
        <p:spPr>
          <a:xfrm>
            <a:off x="332825" y="223808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483834" y="816746"/>
            <a:ext cx="9324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languages have a </a:t>
            </a:r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is close to human languages. For the code to be translated into machine language, an </a:t>
            </a:r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required.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BBF0C0E-25FE-425C-964A-3D3C9EA11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40" y="3187084"/>
            <a:ext cx="9448800" cy="24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849283" y="821233"/>
            <a:ext cx="9324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7555F-198B-453D-92C1-136C432A9691}"/>
              </a:ext>
            </a:extLst>
          </p:cNvPr>
          <p:cNvSpPr txBox="1"/>
          <p:nvPr/>
        </p:nvSpPr>
        <p:spPr>
          <a:xfrm>
            <a:off x="1176292" y="1954284"/>
            <a:ext cx="10462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set of rules that defines the combinations of symbols that are considered to be a correctly structured source code.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DA242-7F59-4798-83DA-0EE336B5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821394" y="640406"/>
            <a:ext cx="6851188" cy="11519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Content Placeholder 17" descr="A close up of a sign&#10;&#10;Description automatically generated">
            <a:extLst>
              <a:ext uri="{FF2B5EF4-FFF2-40B4-BE49-F238E27FC236}">
                <a16:creationId xmlns:a16="http://schemas.microsoft.com/office/drawing/2014/main" id="{C9E754A1-75CE-4B01-8125-7ABCCE2157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786607" y="1612218"/>
            <a:ext cx="6808193" cy="4013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4127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7" name="Rectangle 36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8CB3A-D6A4-4D01-A424-4AD5D4C35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53" y="321733"/>
            <a:ext cx="5345723" cy="5064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457201" y="914400"/>
            <a:ext cx="932442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2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Group 11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8" name="Rectangle 16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EA13D2-D892-4E68-97F2-A82EBB33B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969" y="643467"/>
            <a:ext cx="9564061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457201" y="914400"/>
            <a:ext cx="932442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4CD70D-9928-4475-824B-C7F893307D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457201" y="914401"/>
            <a:ext cx="9324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compilers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by traditional languages such us C, C++ translates human readable code into specific binary code for each platform it is executed 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384187" y="391181"/>
            <a:ext cx="248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5AAD3A-1591-4A46-9C1F-BCA799F68B26}"/>
              </a:ext>
            </a:extLst>
          </p:cNvPr>
          <p:cNvGrpSpPr/>
          <p:nvPr/>
        </p:nvGrpSpPr>
        <p:grpSpPr>
          <a:xfrm>
            <a:off x="687280" y="2532483"/>
            <a:ext cx="9167360" cy="2167570"/>
            <a:chOff x="612677" y="1600200"/>
            <a:chExt cx="9167360" cy="17930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8E1722-E2C8-472C-AEA4-4AA099C5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77" y="1600200"/>
              <a:ext cx="9167360" cy="17906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C49663-893B-4361-845E-21BF36524812}"/>
                </a:ext>
              </a:extLst>
            </p:cNvPr>
            <p:cNvSpPr txBox="1"/>
            <p:nvPr/>
          </p:nvSpPr>
          <p:spPr>
            <a:xfrm>
              <a:off x="760412" y="2999391"/>
              <a:ext cx="2743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You write your program(C#,C++,C)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FD4F90-3C0B-4AB0-9099-1136FE323A6C}"/>
                </a:ext>
              </a:extLst>
            </p:cNvPr>
            <p:cNvSpPr txBox="1"/>
            <p:nvPr/>
          </p:nvSpPr>
          <p:spPr>
            <a:xfrm>
              <a:off x="1141412" y="1600200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printf</a:t>
              </a:r>
              <a:r>
                <a:rPr lang="en-US" sz="1400" dirty="0">
                  <a:solidFill>
                    <a:schemeClr val="bg1"/>
                  </a:solidFill>
                </a:rPr>
                <a:t>(“Hello World”)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3706E-06F8-46D3-AD25-21A290D68DC1}"/>
                </a:ext>
              </a:extLst>
            </p:cNvPr>
            <p:cNvSpPr txBox="1"/>
            <p:nvPr/>
          </p:nvSpPr>
          <p:spPr>
            <a:xfrm>
              <a:off x="4646612" y="3077256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Compilation(Translation)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753EB-471E-4865-9DE6-63FD832DF138}"/>
                </a:ext>
              </a:extLst>
            </p:cNvPr>
            <p:cNvSpPr txBox="1"/>
            <p:nvPr/>
          </p:nvSpPr>
          <p:spPr>
            <a:xfrm>
              <a:off x="7401190" y="2870013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Binary code executed by your PC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94BA2E-AB77-42A8-A1A6-805D30A9D1AE}"/>
              </a:ext>
            </a:extLst>
          </p:cNvPr>
          <p:cNvSpPr txBox="1"/>
          <p:nvPr/>
        </p:nvSpPr>
        <p:spPr>
          <a:xfrm>
            <a:off x="457201" y="4816493"/>
            <a:ext cx="9324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7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460159" y="30866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compilers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9EB58-69A7-4DCE-892A-7B0EDD6586FF}"/>
              </a:ext>
            </a:extLst>
          </p:cNvPr>
          <p:cNvGrpSpPr/>
          <p:nvPr/>
        </p:nvGrpSpPr>
        <p:grpSpPr>
          <a:xfrm>
            <a:off x="889388" y="623008"/>
            <a:ext cx="8942033" cy="4899734"/>
            <a:chOff x="3046412" y="849630"/>
            <a:chExt cx="6781800" cy="5322570"/>
          </a:xfrm>
        </p:grpSpPr>
        <p:pic>
          <p:nvPicPr>
            <p:cNvPr id="8" name="Picture 7" descr="A close up of a device&#10;&#10;Description automatically generated">
              <a:extLst>
                <a:ext uri="{FF2B5EF4-FFF2-40B4-BE49-F238E27FC236}">
                  <a16:creationId xmlns:a16="http://schemas.microsoft.com/office/drawing/2014/main" id="{EDF028C8-7F71-4803-AB0F-CEF545B9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412" y="849630"/>
              <a:ext cx="6781800" cy="532257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F87EE1-C2B5-4170-BCE0-6B7B962B2526}"/>
                </a:ext>
              </a:extLst>
            </p:cNvPr>
            <p:cNvSpPr txBox="1"/>
            <p:nvPr/>
          </p:nvSpPr>
          <p:spPr>
            <a:xfrm>
              <a:off x="6856412" y="2286000"/>
              <a:ext cx="2362200" cy="3917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Program for Windows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FD19A4-1B77-4E3B-8C07-99584569FD37}"/>
                </a:ext>
              </a:extLst>
            </p:cNvPr>
            <p:cNvSpPr txBox="1"/>
            <p:nvPr/>
          </p:nvSpPr>
          <p:spPr>
            <a:xfrm>
              <a:off x="6704012" y="4059436"/>
              <a:ext cx="2754578" cy="3917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Program for Linux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CFD465-14A2-48FF-B42B-689AE3DBB7FC}"/>
                </a:ext>
              </a:extLst>
            </p:cNvPr>
            <p:cNvSpPr txBox="1"/>
            <p:nvPr/>
          </p:nvSpPr>
          <p:spPr>
            <a:xfrm>
              <a:off x="6932612" y="5648206"/>
              <a:ext cx="2754578" cy="3917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Program for Mac OS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BB95B1C-68B0-4001-BA8F-7F63DCEE29EA}"/>
              </a:ext>
            </a:extLst>
          </p:cNvPr>
          <p:cNvSpPr txBox="1"/>
          <p:nvPr/>
        </p:nvSpPr>
        <p:spPr>
          <a:xfrm>
            <a:off x="1837678" y="1971703"/>
            <a:ext cx="186408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7BE14D-29B6-4B1E-A9AE-38779B803972}"/>
              </a:ext>
            </a:extLst>
          </p:cNvPr>
          <p:cNvSpPr txBox="1"/>
          <p:nvPr/>
        </p:nvSpPr>
        <p:spPr>
          <a:xfrm>
            <a:off x="1837677" y="3604253"/>
            <a:ext cx="18640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26A3D-56C4-4D44-86CB-819FAE8A0B41}"/>
              </a:ext>
            </a:extLst>
          </p:cNvPr>
          <p:cNvSpPr txBox="1"/>
          <p:nvPr/>
        </p:nvSpPr>
        <p:spPr>
          <a:xfrm>
            <a:off x="1766656" y="5026015"/>
            <a:ext cx="193510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36463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533400" y="3911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compilers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2BCC0-3B68-42FF-BE28-74A44E76C574}"/>
              </a:ext>
            </a:extLst>
          </p:cNvPr>
          <p:cNvSpPr txBox="1"/>
          <p:nvPr/>
        </p:nvSpPr>
        <p:spPr>
          <a:xfrm>
            <a:off x="457201" y="914400"/>
            <a:ext cx="93244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programming languages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this problem of compatibility by creating a </a:t>
            </a:r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environment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 to every platform. What this means is that you no longer need to use different compilers for each platform.</a:t>
            </a:r>
          </a:p>
          <a:p>
            <a:pPr lvl="1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4C7FA9-06DC-46B1-8AF1-1AA9EE664756}"/>
              </a:ext>
            </a:extLst>
          </p:cNvPr>
          <p:cNvGrpSpPr/>
          <p:nvPr/>
        </p:nvGrpSpPr>
        <p:grpSpPr>
          <a:xfrm>
            <a:off x="457201" y="2487765"/>
            <a:ext cx="9806506" cy="2762579"/>
            <a:chOff x="555106" y="2068562"/>
            <a:chExt cx="9806506" cy="2198638"/>
          </a:xfrm>
        </p:grpSpPr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676F011-93CC-4409-BDA3-F9324422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06" y="2068562"/>
              <a:ext cx="9806506" cy="21986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FB3A1-8C57-4A80-9DFA-320E29E48A94}"/>
                </a:ext>
              </a:extLst>
            </p:cNvPr>
            <p:cNvSpPr txBox="1"/>
            <p:nvPr/>
          </p:nvSpPr>
          <p:spPr>
            <a:xfrm>
              <a:off x="5027612" y="2076338"/>
              <a:ext cx="419100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Execution of the program in an operating system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DEABA7-4A5C-446A-9D1C-BE77A935B016}"/>
                </a:ext>
              </a:extLst>
            </p:cNvPr>
            <p:cNvSpPr txBox="1"/>
            <p:nvPr/>
          </p:nvSpPr>
          <p:spPr>
            <a:xfrm>
              <a:off x="4418012" y="3452336"/>
              <a:ext cx="1676400" cy="49244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Code in Intermediate Language(CIL or IL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4E9AD0-28BA-4EBD-BE5C-846A2939A96F}"/>
                </a:ext>
              </a:extLst>
            </p:cNvPr>
            <p:cNvSpPr txBox="1"/>
            <p:nvPr/>
          </p:nvSpPr>
          <p:spPr>
            <a:xfrm>
              <a:off x="6551612" y="3467335"/>
              <a:ext cx="167640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Common Language Runtime(CLR)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F8C06-2133-4668-A144-069179C12204}"/>
                </a:ext>
              </a:extLst>
            </p:cNvPr>
            <p:cNvSpPr txBox="1"/>
            <p:nvPr/>
          </p:nvSpPr>
          <p:spPr>
            <a:xfrm>
              <a:off x="8483016" y="3476666"/>
              <a:ext cx="1676400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Binary Code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90A34F-0CAF-4021-BBF5-E978C69179D2}"/>
                </a:ext>
              </a:extLst>
            </p:cNvPr>
            <p:cNvSpPr txBox="1"/>
            <p:nvPr/>
          </p:nvSpPr>
          <p:spPr>
            <a:xfrm>
              <a:off x="608012" y="3438167"/>
              <a:ext cx="167640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Code in C#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BE83A-799D-4878-A73E-BB54A63C1ED0}"/>
                </a:ext>
              </a:extLst>
            </p:cNvPr>
            <p:cNvSpPr txBox="1"/>
            <p:nvPr/>
          </p:nvSpPr>
          <p:spPr>
            <a:xfrm>
              <a:off x="2337318" y="3481388"/>
              <a:ext cx="167640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Compilation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4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6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F93B-DCD2-4801-AC98-FC02F1FB9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/>
          </a:blip>
          <a:srcRect t="6708" b="87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C1003-A6FB-49ED-AF7E-FC0396D2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723" y="1966275"/>
            <a:ext cx="9733231" cy="34848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dirty="0">
                <a:solidFill>
                  <a:schemeClr val="tx1"/>
                </a:solidFill>
              </a:rPr>
              <a:t>C#  </a:t>
            </a:r>
            <a:br>
              <a:rPr lang="en-US" sz="8000" b="1" dirty="0">
                <a:solidFill>
                  <a:schemeClr val="tx1"/>
                </a:solidFill>
              </a:rPr>
            </a:br>
            <a:r>
              <a:rPr lang="en-US" sz="8000" b="1" dirty="0">
                <a:solidFill>
                  <a:schemeClr val="tx1"/>
                </a:solidFill>
              </a:rPr>
              <a:t>.NET Framework</a:t>
            </a:r>
            <a:br>
              <a:rPr lang="en-US" sz="8000" b="1" u="sng" dirty="0">
                <a:solidFill>
                  <a:schemeClr val="tx1"/>
                </a:solidFill>
              </a:rPr>
            </a:b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40" name="5-Point Star 12">
            <a:extLst>
              <a:ext uri="{FF2B5EF4-FFF2-40B4-BE49-F238E27FC236}">
                <a16:creationId xmlns:a16="http://schemas.microsoft.com/office/drawing/2014/main" id="{5350CB18-9C03-468A-8579-F1850E8B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405" y="2650454"/>
            <a:ext cx="840147" cy="77854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5279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1048328" y="1625601"/>
            <a:ext cx="9892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C#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(pronounced "C-sharp") is an object-oriented programming language from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Microsoft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C++ .C# is used on the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powerful programs.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10287000" y="933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and .NET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904A6-46A9-4157-B6D9-0CB8518AB2AC}"/>
              </a:ext>
            </a:extLst>
          </p:cNvPr>
          <p:cNvSpPr txBox="1"/>
          <p:nvPr/>
        </p:nvSpPr>
        <p:spPr>
          <a:xfrm>
            <a:off x="609600" y="394290"/>
            <a:ext cx="734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history of C# as a programming language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29A3670A-DE01-4A00-8AD2-1CF99395C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3306" y="1012053"/>
            <a:ext cx="8671927" cy="41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71022" y="195310"/>
            <a:ext cx="105835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.NET Framework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managed execution environment that provides a variety of services to its running applications.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two major components: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Common language runtime (CLR),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execution engine that handles running applications;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.NET Framework Class Library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provides a library of tested, reusable code that developers can call from their own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0228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4DAAB9-1F6E-44A6-8EBD-11AA857B2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95049-2303-4C6C-A8CE-5FD1A447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/>
              <a:t>Program’s Objectives</a:t>
            </a:r>
            <a:endParaRPr lang="en-GB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673C9959-0365-465E-B0D9-80CBBD32345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79472867"/>
              </p:ext>
            </p:extLst>
          </p:nvPr>
        </p:nvGraphicFramePr>
        <p:xfrm>
          <a:off x="499369" y="1837765"/>
          <a:ext cx="10793413" cy="4722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9703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5EA4A-80D8-42E1-8228-AD261780E5F6}"/>
              </a:ext>
            </a:extLst>
          </p:cNvPr>
          <p:cNvSpPr txBox="1"/>
          <p:nvPr/>
        </p:nvSpPr>
        <p:spPr>
          <a:xfrm>
            <a:off x="691547" y="4519749"/>
            <a:ext cx="10805790" cy="1270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IS AN </a:t>
            </a:r>
            <a:r>
              <a:rPr lang="en-US" sz="6600" b="1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IDE</a:t>
            </a:r>
            <a:r>
              <a:rPr lang="en-US" sz="66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8C0995-76B2-4922-948C-AEE5F33F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74" y="456877"/>
            <a:ext cx="5752730" cy="4062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506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10287000" y="933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and .NET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904A6-46A9-4157-B6D9-0CB8518AB2AC}"/>
              </a:ext>
            </a:extLst>
          </p:cNvPr>
          <p:cNvSpPr txBox="1"/>
          <p:nvPr/>
        </p:nvSpPr>
        <p:spPr>
          <a:xfrm>
            <a:off x="609599" y="394290"/>
            <a:ext cx="7921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Development Environment(IDE)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865B2E-579E-4C12-8E38-2A32BB0D2A50}"/>
              </a:ext>
            </a:extLst>
          </p:cNvPr>
          <p:cNvSpPr/>
          <p:nvPr/>
        </p:nvSpPr>
        <p:spPr>
          <a:xfrm>
            <a:off x="839788" y="1219200"/>
            <a:ext cx="1043781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software application that provides comprehensive facilities to computer programmers for software development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 they do not write the code for us!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A5E8-E399-4AC3-A288-BFDC5C1F8F4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85" y="2798774"/>
            <a:ext cx="612776" cy="6056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1A03D4A-B276-43B4-B54A-8EE71F49BDBE}"/>
              </a:ext>
            </a:extLst>
          </p:cNvPr>
          <p:cNvSpPr/>
          <p:nvPr/>
        </p:nvSpPr>
        <p:spPr>
          <a:xfrm>
            <a:off x="877093" y="4315556"/>
            <a:ext cx="104378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(JetBrains,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MonoDevelop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Visual Studio Code,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In this course we will be using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2017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01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10210800" y="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and .NET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904A6-46A9-4157-B6D9-0CB8518AB2AC}"/>
              </a:ext>
            </a:extLst>
          </p:cNvPr>
          <p:cNvSpPr txBox="1"/>
          <p:nvPr/>
        </p:nvSpPr>
        <p:spPr>
          <a:xfrm>
            <a:off x="609600" y="39429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Visual Studio 2017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D00AD-64C3-449B-8DB8-79A9294E2EDF}"/>
              </a:ext>
            </a:extLst>
          </p:cNvPr>
          <p:cNvSpPr/>
          <p:nvPr/>
        </p:nvSpPr>
        <p:spPr>
          <a:xfrm>
            <a:off x="609600" y="1106477"/>
            <a:ext cx="6965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Go to https://visualstudio.microsoft.com/downloads/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D536A8-9C32-4459-9A39-66D56B0A1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33998"/>
            <a:ext cx="9679619" cy="3655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18E8F-35E8-4D96-AA4D-2B9969FE28F8}"/>
              </a:ext>
            </a:extLst>
          </p:cNvPr>
          <p:cNvCxnSpPr>
            <a:cxnSpLocks/>
          </p:cNvCxnSpPr>
          <p:nvPr/>
        </p:nvCxnSpPr>
        <p:spPr>
          <a:xfrm flipV="1">
            <a:off x="3832612" y="4582046"/>
            <a:ext cx="609600" cy="77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2D75D38-AE1F-49AE-8E61-AB64C61CBB40}"/>
              </a:ext>
            </a:extLst>
          </p:cNvPr>
          <p:cNvSpPr/>
          <p:nvPr/>
        </p:nvSpPr>
        <p:spPr>
          <a:xfrm>
            <a:off x="2381764" y="5224002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Click Free download</a:t>
            </a:r>
          </a:p>
        </p:txBody>
      </p:sp>
    </p:spTree>
    <p:extLst>
      <p:ext uri="{BB962C8B-B14F-4D97-AF65-F5344CB8AC3E}">
        <p14:creationId xmlns:p14="http://schemas.microsoft.com/office/powerpoint/2010/main" val="90965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10210800" y="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and .NET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904A6-46A9-4157-B6D9-0CB8518AB2AC}"/>
              </a:ext>
            </a:extLst>
          </p:cNvPr>
          <p:cNvSpPr txBox="1"/>
          <p:nvPr/>
        </p:nvSpPr>
        <p:spPr>
          <a:xfrm>
            <a:off x="609600" y="39429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Visual Studio 2017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9D00AD-64C3-449B-8DB8-79A9294E2EDF}"/>
              </a:ext>
            </a:extLst>
          </p:cNvPr>
          <p:cNvSpPr/>
          <p:nvPr/>
        </p:nvSpPr>
        <p:spPr>
          <a:xfrm>
            <a:off x="762001" y="137160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Run the Installer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CF7F82-1B2E-42D1-8271-0192479C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81200"/>
            <a:ext cx="10818812" cy="4876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61B7A2-6817-47B2-ACAD-768A385B8441}"/>
              </a:ext>
            </a:extLst>
          </p:cNvPr>
          <p:cNvCxnSpPr/>
          <p:nvPr/>
        </p:nvCxnSpPr>
        <p:spPr>
          <a:xfrm flipH="1">
            <a:off x="3657600" y="1371600"/>
            <a:ext cx="99060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38F3EE-FE28-4DD7-8065-B1EA5F9AFE99}"/>
              </a:ext>
            </a:extLst>
          </p:cNvPr>
          <p:cNvCxnSpPr/>
          <p:nvPr/>
        </p:nvCxnSpPr>
        <p:spPr>
          <a:xfrm flipH="1">
            <a:off x="3886200" y="1371600"/>
            <a:ext cx="7620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AD5E6CA-B6D5-48B7-8BFA-170B2058942A}"/>
              </a:ext>
            </a:extLst>
          </p:cNvPr>
          <p:cNvSpPr/>
          <p:nvPr/>
        </p:nvSpPr>
        <p:spPr>
          <a:xfrm>
            <a:off x="4876800" y="1264689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Select these checkboxes</a:t>
            </a:r>
          </a:p>
        </p:txBody>
      </p:sp>
    </p:spTree>
    <p:extLst>
      <p:ext uri="{BB962C8B-B14F-4D97-AF65-F5344CB8AC3E}">
        <p14:creationId xmlns:p14="http://schemas.microsoft.com/office/powerpoint/2010/main" val="35169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10210800" y="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and .NET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904A6-46A9-4157-B6D9-0CB8518AB2AC}"/>
              </a:ext>
            </a:extLst>
          </p:cNvPr>
          <p:cNvSpPr txBox="1"/>
          <p:nvPr/>
        </p:nvSpPr>
        <p:spPr>
          <a:xfrm>
            <a:off x="609600" y="307777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Visual Studio 2017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CF7F82-1B2E-42D1-8271-0192479C7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10818812" cy="4876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3B5F75-DC3B-4A1D-936D-81B2479358EF}"/>
              </a:ext>
            </a:extLst>
          </p:cNvPr>
          <p:cNvCxnSpPr>
            <a:cxnSpLocks/>
          </p:cNvCxnSpPr>
          <p:nvPr/>
        </p:nvCxnSpPr>
        <p:spPr>
          <a:xfrm flipV="1">
            <a:off x="9982200" y="5562602"/>
            <a:ext cx="609600" cy="59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25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CEDDA-1266-4B37-B4AD-9360488ADBC2}"/>
              </a:ext>
            </a:extLst>
          </p:cNvPr>
          <p:cNvSpPr txBox="1"/>
          <p:nvPr/>
        </p:nvSpPr>
        <p:spPr>
          <a:xfrm>
            <a:off x="10210800" y="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C# and .NET Framework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2CA29-1BD9-469B-939D-FBE7BCD17205}"/>
              </a:ext>
            </a:extLst>
          </p:cNvPr>
          <p:cNvSpPr txBox="1"/>
          <p:nvPr/>
        </p:nvSpPr>
        <p:spPr>
          <a:xfrm>
            <a:off x="2551591" y="1649028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Kindly wait for the installation to finish!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8EA70-BE2F-472C-A5C6-0AC93F57D9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40676" y="311947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76A6F-52E6-45A4-B397-3CDAA7B2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The end</a:t>
            </a:r>
          </a:p>
        </p:txBody>
      </p:sp>
      <p:sp>
        <p:nvSpPr>
          <p:cNvPr id="43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54CA-3865-4050-941F-EF3D2954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957" y="5790868"/>
            <a:ext cx="10792448" cy="5625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dirty="0"/>
              <a:t>Thank you </a:t>
            </a:r>
          </a:p>
        </p:txBody>
      </p:sp>
      <p:pic>
        <p:nvPicPr>
          <p:cNvPr id="7" name="Graphic 6" descr="Winking Face with No Fill">
            <a:extLst>
              <a:ext uri="{FF2B5EF4-FFF2-40B4-BE49-F238E27FC236}">
                <a16:creationId xmlns:a16="http://schemas.microsoft.com/office/drawing/2014/main" id="{0C05E410-4C47-483C-B5C1-C0DDC7611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7094" y="691546"/>
            <a:ext cx="3514694" cy="35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1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A242-7F59-4798-83DA-0EE336B5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700" dirty="0"/>
              <a:t> grand rubric</a:t>
            </a:r>
            <a:endParaRPr lang="en-GB" sz="37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299FCCF7-850F-4A38-AF68-4CE4BFD7C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5" y="689358"/>
            <a:ext cx="6357581" cy="4219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BEDAFE1-CB48-46E7-BD54-19C52E7A6D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1" y="2071048"/>
            <a:ext cx="3334543" cy="3072290"/>
          </a:xfrm>
        </p:spPr>
        <p:txBody>
          <a:bodyPr anchor="t">
            <a:normAutofit/>
          </a:bodyPr>
          <a:lstStyle/>
          <a:p>
            <a:r>
              <a:rPr lang="en-US" sz="2400" dirty="0"/>
              <a:t>Switch off your phone</a:t>
            </a:r>
          </a:p>
          <a:p>
            <a:r>
              <a:rPr lang="en-US" sz="2400" dirty="0"/>
              <a:t>Respect yourself, others &amp; environment</a:t>
            </a:r>
          </a:p>
          <a:p>
            <a:r>
              <a:rPr lang="en-US" sz="2400" dirty="0"/>
              <a:t>Be Punctual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680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B53312E-C1AE-4734-B708-636CA77C5759}"/>
              </a:ext>
            </a:extLst>
          </p:cNvPr>
          <p:cNvSpPr/>
          <p:nvPr/>
        </p:nvSpPr>
        <p:spPr>
          <a:xfrm>
            <a:off x="6370320" y="2346960"/>
            <a:ext cx="1722120" cy="1958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CBB02-372E-40EB-9AA5-879F9CB6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6844DC-792D-4101-8968-4EF1318E91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19244" t="8933" r="416" b="14903"/>
          <a:stretch/>
        </p:blipFill>
        <p:spPr>
          <a:xfrm>
            <a:off x="5783580" y="2156460"/>
            <a:ext cx="2640388" cy="2499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82B13D56-26FE-4D25-851B-17CE559D2C51}"/>
              </a:ext>
            </a:extLst>
          </p:cNvPr>
          <p:cNvSpPr txBox="1">
            <a:spLocks/>
          </p:cNvSpPr>
          <p:nvPr/>
        </p:nvSpPr>
        <p:spPr>
          <a:xfrm>
            <a:off x="360805" y="2525218"/>
            <a:ext cx="4701540" cy="4261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jack </a:t>
            </a:r>
            <a:r>
              <a:rPr lang="en-US" dirty="0" err="1"/>
              <a:t>mutobu</a:t>
            </a:r>
            <a:endParaRPr lang="en-US" dirty="0"/>
          </a:p>
          <a:p>
            <a:r>
              <a:rPr lang="en-US" dirty="0" err="1"/>
              <a:t>strathmore</a:t>
            </a:r>
            <a:r>
              <a:rPr lang="en-US" dirty="0"/>
              <a:t> university</a:t>
            </a:r>
          </a:p>
          <a:p>
            <a:r>
              <a:rPr lang="en-US" dirty="0"/>
              <a:t>BSC computer science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125202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3E106-867F-41A7-B0E8-DE2D5A127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/>
          </a:blip>
          <a:srcRect t="21375" b="223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18AABD-969F-4C11-A12F-38FD4D9BC1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621" y="3359157"/>
            <a:ext cx="4701540" cy="4261204"/>
          </a:xfrm>
        </p:spPr>
        <p:txBody>
          <a:bodyPr>
            <a:normAutofit/>
          </a:bodyPr>
          <a:lstStyle/>
          <a:p>
            <a:r>
              <a:rPr lang="en-US" dirty="0"/>
              <a:t>Ooko Emmanuel</a:t>
            </a:r>
          </a:p>
          <a:p>
            <a:r>
              <a:rPr lang="en-US" dirty="0" err="1"/>
              <a:t>strathmore</a:t>
            </a:r>
            <a:r>
              <a:rPr lang="en-US" dirty="0"/>
              <a:t> university</a:t>
            </a:r>
          </a:p>
          <a:p>
            <a:r>
              <a:rPr lang="en-US" dirty="0"/>
              <a:t>BSC computer science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54FE10B0-4B86-49C0-8444-6AA92F6E1280}"/>
              </a:ext>
            </a:extLst>
          </p:cNvPr>
          <p:cNvSpPr txBox="1">
            <a:spLocks/>
          </p:cNvSpPr>
          <p:nvPr/>
        </p:nvSpPr>
        <p:spPr>
          <a:xfrm>
            <a:off x="8278336" y="1981206"/>
            <a:ext cx="3334543" cy="40258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</a:rPr>
              <a:t>. </a:t>
            </a:r>
            <a:r>
              <a:rPr lang="en-US" sz="5400" dirty="0"/>
              <a:t>.</a:t>
            </a:r>
            <a:r>
              <a:rPr lang="en-US" sz="5400" dirty="0">
                <a:solidFill>
                  <a:schemeClr val="accent1"/>
                </a:solidFill>
              </a:rPr>
              <a:t> .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chemeClr val="accent1"/>
                </a:solidFill>
              </a:rPr>
              <a:t>Live each day as if it were your last, learn as if you’ll live forever 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 </a:t>
            </a:r>
          </a:p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   </a:t>
            </a:r>
            <a:r>
              <a:rPr lang="en-US" sz="1300" dirty="0">
                <a:sym typeface="Wingdings" panose="05000000000000000000" pitchFamily="2" charset="2"/>
              </a:rPr>
              <a:t>Mahatma Gandhi</a:t>
            </a:r>
          </a:p>
          <a:p>
            <a:pPr marL="0" indent="0" algn="ctr">
              <a:buNone/>
            </a:pPr>
            <a:r>
              <a:rPr lang="en-US" sz="5400" dirty="0"/>
              <a:t>.</a:t>
            </a:r>
            <a:r>
              <a:rPr lang="en-US" sz="5400" dirty="0">
                <a:solidFill>
                  <a:schemeClr val="accent1"/>
                </a:solidFill>
              </a:rPr>
              <a:t> . </a:t>
            </a:r>
            <a:r>
              <a:rPr lang="en-US" sz="5400" dirty="0"/>
              <a:t>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18274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 rot="21420000">
            <a:off x="562263" y="655592"/>
            <a:ext cx="5428489" cy="3278684"/>
          </a:xfrm>
        </p:spPr>
        <p:txBody>
          <a:bodyPr>
            <a:normAutofit/>
          </a:bodyPr>
          <a:lstStyle/>
          <a:p>
            <a:pPr algn="ctr"/>
            <a:r>
              <a:rPr lang="en-US" sz="6800" dirty="0"/>
              <a:t>Introduction to programming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4AFEF87-A6AA-4B66-BC64-8EF1757DD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666685" y="3933534"/>
            <a:ext cx="5424749" cy="6217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in C# programming language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 on .NET framework</a:t>
            </a:r>
            <a:endParaRPr lang="en-GB" sz="1100" dirty="0"/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3B831038-72A0-42BC-8D59-33570A41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20000">
            <a:off x="6635077" y="373505"/>
            <a:ext cx="3813745" cy="38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3F7C-4E36-4C30-84E8-2D613D10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71" y="201880"/>
            <a:ext cx="10396882" cy="1151965"/>
          </a:xfrm>
        </p:spPr>
        <p:txBody>
          <a:bodyPr/>
          <a:lstStyle/>
          <a:p>
            <a:r>
              <a:rPr lang="en-US" dirty="0"/>
              <a:t>Today’s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E527-A2AA-478E-99FE-91ED8C4A4E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5971" y="1353845"/>
            <a:ext cx="10394707" cy="3730750"/>
          </a:xfrm>
        </p:spPr>
        <p:txBody>
          <a:bodyPr>
            <a:noAutofit/>
          </a:bodyPr>
          <a:lstStyle/>
          <a:p>
            <a:r>
              <a:rPr lang="en-US" sz="2800" dirty="0"/>
              <a:t>Understand  Programming</a:t>
            </a:r>
          </a:p>
          <a:p>
            <a:r>
              <a:rPr lang="en-US" sz="2800" dirty="0"/>
              <a:t>An ide (Internal development environment)</a:t>
            </a:r>
          </a:p>
          <a:p>
            <a:r>
              <a:rPr lang="en-US" sz="2800" dirty="0"/>
              <a:t>Levels of programming</a:t>
            </a:r>
          </a:p>
          <a:p>
            <a:r>
              <a:rPr lang="en-US" sz="2800" dirty="0"/>
              <a:t>Compilation and translation</a:t>
            </a:r>
          </a:p>
          <a:p>
            <a:r>
              <a:rPr lang="en-US" sz="2800" dirty="0"/>
              <a:t>Course tools (C# | </a:t>
            </a:r>
            <a:r>
              <a:rPr lang="en-US" sz="2800" dirty="0" err="1"/>
              <a:t>.Net</a:t>
            </a:r>
            <a:r>
              <a:rPr lang="en-US" sz="2800" dirty="0"/>
              <a:t> Framework | visual studio)</a:t>
            </a:r>
          </a:p>
          <a:p>
            <a:r>
              <a:rPr lang="en-US" sz="2800" dirty="0"/>
              <a:t>Visual studio installation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8483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F0D2D1-73A6-4851-AE0F-CC236C7AE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80" r="12998"/>
          <a:stretch/>
        </p:blipFill>
        <p:spPr>
          <a:xfrm>
            <a:off x="-15875" y="-197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999CD-249D-4303-B606-A5651FBE6E73}"/>
              </a:ext>
            </a:extLst>
          </p:cNvPr>
          <p:cNvSpPr txBox="1"/>
          <p:nvPr/>
        </p:nvSpPr>
        <p:spPr>
          <a:xfrm>
            <a:off x="1303737" y="3593432"/>
            <a:ext cx="7768073" cy="1195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cap="all">
                <a:latin typeface="+mj-lt"/>
                <a:ea typeface="+mj-ea"/>
                <a:cs typeface="+mj-cs"/>
              </a:rPr>
              <a:t>What is programming?</a:t>
            </a:r>
          </a:p>
        </p:txBody>
      </p:sp>
      <p:sp>
        <p:nvSpPr>
          <p:cNvPr id="23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Microsoft Office PowerPoint</Application>
  <PresentationFormat>Widescreen</PresentationFormat>
  <Paragraphs>192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Impact</vt:lpstr>
      <vt:lpstr>Times New Roman</vt:lpstr>
      <vt:lpstr>Wingdings</vt:lpstr>
      <vt:lpstr>Main Event</vt:lpstr>
      <vt:lpstr>PACE CODING PROGRAM 2019</vt:lpstr>
      <vt:lpstr>introduction</vt:lpstr>
      <vt:lpstr>Program’s Objectives</vt:lpstr>
      <vt:lpstr> grand rubric</vt:lpstr>
      <vt:lpstr>Quick intro</vt:lpstr>
      <vt:lpstr>PowerPoint Presentation</vt:lpstr>
      <vt:lpstr>Introduction to programming</vt:lpstr>
      <vt:lpstr>Today’s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C#   .NET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PACE CODING PROGRAM 2019</dc:title>
  <dc:creator>Ooko Emmanuel</dc:creator>
  <cp:lastModifiedBy>Ooko Emmanuel</cp:lastModifiedBy>
  <cp:revision>2</cp:revision>
  <dcterms:created xsi:type="dcterms:W3CDTF">2019-01-31T08:41:00Z</dcterms:created>
  <dcterms:modified xsi:type="dcterms:W3CDTF">2019-02-01T16:40:44Z</dcterms:modified>
</cp:coreProperties>
</file>